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96" r:id="rId9"/>
    <p:sldId id="263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327"/>
  </p:normalViewPr>
  <p:slideViewPr>
    <p:cSldViewPr snapToGrid="0" snapToObjects="1">
      <p:cViewPr varScale="1">
        <p:scale>
          <a:sx n="73" d="100"/>
          <a:sy n="73" d="100"/>
        </p:scale>
        <p:origin x="594" y="7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3B9D28-BC58-1144-AFD9-7D9DEA4FF8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FD7FC1-A75C-C04D-823D-72C7E60E04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F1A7AB-0A67-A34A-BDA0-573448F86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8A625-3FAC-A143-BB01-9FF483D9647C}" type="datetimeFigureOut">
              <a:rPr lang="en-US" smtClean="0"/>
              <a:t>12/17/2019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2D6888-594E-864D-AE99-FE0FF3A15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482C1C-625D-C04C-B1E4-0D5F39702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465D7-8D5B-4545-9B8C-F292FE5FA2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535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9014D-2900-2342-AAE6-CF3DA6017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505917-DE3B-D64B-81FD-85D5037E58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AC44D3-060E-BE48-BAC7-95CDAAC170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8A625-3FAC-A143-BB01-9FF483D9647C}" type="datetimeFigureOut">
              <a:rPr lang="en-US" smtClean="0"/>
              <a:t>12/17/2019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079117-A836-CE4B-9330-6734B223AC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396645-290F-0742-97B6-2DD06F1A0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465D7-8D5B-4545-9B8C-F292FE5FA2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1590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258A0-EE77-BE42-9F03-6666DFBEC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C712D4-2ED3-9D45-8352-A3031CC025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851BFB-A76A-1345-8D41-7EE522A30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8A625-3FAC-A143-BB01-9FF483D9647C}" type="datetimeFigureOut">
              <a:rPr lang="en-US" smtClean="0"/>
              <a:t>12/17/2019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80C971-7120-A347-9E91-8AE0F3E42A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B6417B-41EF-574B-A7DE-3CF36FFD7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465D7-8D5B-4545-9B8C-F292FE5FA2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376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48FAB1-411D-CB49-9F9F-28A117FE7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F2F376-17A9-2846-870F-EEED726541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EC2EB3-F942-6B45-92F7-B61E59D875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13EB33-9105-544F-A7AB-45145A3DC4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8A625-3FAC-A143-BB01-9FF483D9647C}" type="datetimeFigureOut">
              <a:rPr lang="en-US" smtClean="0"/>
              <a:t>12/17/2019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E246A3-57B0-E742-BA53-0E73420E1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3106DB-A3B8-1B4C-90AC-3523795F3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465D7-8D5B-4545-9B8C-F292FE5FA2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3832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E67AD-CD6B-654C-8B5F-B85CF43F7E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656E37-C642-284B-8571-E53BBEEC67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BFA2BD-D062-AA41-B11D-B500627500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67BA81-44B3-FD4F-80F3-5014D2A075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BF6D3DC-5168-5545-9E31-CF3CF2698B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6585A1-611B-024A-B704-A87A20B05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8A625-3FAC-A143-BB01-9FF483D9647C}" type="datetimeFigureOut">
              <a:rPr lang="en-US" smtClean="0"/>
              <a:t>12/17/2019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FEA416C-68EE-474F-B35F-EA4096876C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DBACF98-193D-5F4A-944C-2668ADDAB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465D7-8D5B-4545-9B8C-F292FE5FA2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143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54442-9799-DA4B-B565-F87747FD0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8ECEC3-A053-AD47-B85A-E2881ABF94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8A625-3FAC-A143-BB01-9FF483D9647C}" type="datetimeFigureOut">
              <a:rPr lang="en-US" smtClean="0"/>
              <a:t>12/17/2019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B9218C-16E8-CE4C-8FD7-F4CCE1B90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EE0BDF-FF0D-7F4C-9A63-A815FF4B7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465D7-8D5B-4545-9B8C-F292FE5FA2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15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2C8A4E-6FE4-2C41-80AD-C27BDDB2F6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8A625-3FAC-A143-BB01-9FF483D9647C}" type="datetimeFigureOut">
              <a:rPr lang="en-US" smtClean="0"/>
              <a:t>12/17/2019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8C9402-A1F1-DE4D-89B2-57D0D3121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65D821-A9B5-9F4B-A54C-878A788CE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465D7-8D5B-4545-9B8C-F292FE5FA2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9552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2DFBCE-E63A-0C46-BAE9-006E592A2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DB69CD-1B0B-5148-BD5C-6BBEA2121E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FB3A94-9452-6946-9FF7-EE4CD3EB6E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A1CD93-969B-1246-B65F-B4D2F69A6A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8A625-3FAC-A143-BB01-9FF483D9647C}" type="datetimeFigureOut">
              <a:rPr lang="en-US" smtClean="0"/>
              <a:t>12/17/2019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02F9BD-CCBC-F44D-AD8A-6107908314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C50B0D-4B8F-6147-B122-37C6B103E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465D7-8D5B-4545-9B8C-F292FE5FA2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4515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437DE-CC68-6B40-890B-AE61BBD16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C32B834-8EB7-EE4C-A08D-FAABC9B2B5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202781-CF06-B545-AD84-D05F5FEF49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C612B8-2659-1147-9D9E-EF80F3A05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8A625-3FAC-A143-BB01-9FF483D9647C}" type="datetimeFigureOut">
              <a:rPr lang="en-US" smtClean="0"/>
              <a:t>12/17/2019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4E2507-0F74-EE4B-87E8-EA67D7058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9046EE-C708-3D45-AB08-77C804D71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465D7-8D5B-4545-9B8C-F292FE5FA2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4267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D8957F-D96D-624C-8517-CD2313528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931C2E-28DE-9841-A708-4483F6B509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DF631B-5B6D-754C-9178-45762A104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8A625-3FAC-A143-BB01-9FF483D9647C}" type="datetimeFigureOut">
              <a:rPr lang="en-US" smtClean="0"/>
              <a:t>12/17/2019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CDC5B8-5375-6E48-87EC-D6788CEF9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29A03B-3149-1D4E-A030-B1D61CC02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465D7-8D5B-4545-9B8C-F292FE5FA2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9446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2DEE74-22FC-8646-BB35-1F6D148700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874A77-0AA0-294F-8BDD-9C181E1272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0A7139-ADC2-B146-82AB-5FB466006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8A625-3FAC-A143-BB01-9FF483D9647C}" type="datetimeFigureOut">
              <a:rPr lang="en-US" smtClean="0"/>
              <a:t>12/17/2019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AB175B-E879-E542-920C-EB5EE47A5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D5298B-3423-6540-9F1D-A1F3A6F47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5465D7-8D5B-4545-9B8C-F292FE5FA2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901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0592A67-D87A-914E-AC33-8C804E81D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B68639-26F0-1F45-9D05-8DB1ED5C5F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9DAC77-A0A0-8F4B-9B6C-22266260A5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F8A625-3FAC-A143-BB01-9FF483D9647C}" type="datetimeFigureOut">
              <a:rPr lang="en-US" smtClean="0"/>
              <a:t>12/17/2019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551BCC-95E9-BD44-B314-837CEF4C60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2E86EF-2785-DE46-ADBC-150AEC799B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5465D7-8D5B-4545-9B8C-F292FE5FA2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800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E09E8B1-4ECA-0B4B-9136-A7BB1222A5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18" t="1304" r="1177" b="2029"/>
          <a:stretch/>
        </p:blipFill>
        <p:spPr>
          <a:xfrm>
            <a:off x="1685355" y="0"/>
            <a:ext cx="88968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9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6C207E9-9A29-8C4C-8CEC-06DBB9851F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47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116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7284C3F-7CAE-4046-805F-9293A4E953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47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968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AFE93C0-35BB-754D-A72E-76F009A9BD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47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990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41B9C78-646A-934E-8AA7-D420DBDF58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59" r="1" b="1449"/>
          <a:stretch/>
        </p:blipFill>
        <p:spPr>
          <a:xfrm>
            <a:off x="1692148" y="49695"/>
            <a:ext cx="8807703" cy="6758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14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7E855ED-2CB1-A244-98B8-CEBCF552081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49"/>
          <a:stretch/>
        </p:blipFill>
        <p:spPr>
          <a:xfrm>
            <a:off x="1658470" y="79512"/>
            <a:ext cx="8875059" cy="6758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852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E836C91-9628-5642-870F-BA677B88420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39"/>
          <a:stretch/>
        </p:blipFill>
        <p:spPr>
          <a:xfrm>
            <a:off x="1665709" y="89453"/>
            <a:ext cx="8860581" cy="6738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934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40BD37D-1DF2-E54B-8957-2F5914E3D2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7478" y="0"/>
            <a:ext cx="93170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754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73147D6-9869-A640-A493-F854792A9F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47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055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A9C44EA-4A2D-F646-8060-DB062F9E97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2925" y="0"/>
            <a:ext cx="88461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729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456C92D-10AF-7149-807A-B880AD1D26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47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220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51594DC-3B09-744B-96F7-F502D50079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47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303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5FB5C41-A346-3D49-BD37-FD340F740F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47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059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9E1BE63-BD31-B24D-ABFD-0B69F24025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4073" y="0"/>
            <a:ext cx="88638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292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9F66A75-39F9-9141-AA2D-931739D234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47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564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2E5EB9E-2D5C-CA44-829E-56FA31846D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47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100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CCD7E99-2571-5746-9FA1-810FBC4F5D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47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162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E254440-209F-BD4A-BDA1-541C9221DA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47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208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B8B8A42-0338-9E49-BF2D-5DE9ED697D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47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947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33234B6-0543-2E45-BA8A-BB8BFA36DE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23" r="1116"/>
          <a:stretch/>
        </p:blipFill>
        <p:spPr>
          <a:xfrm>
            <a:off x="1767016" y="0"/>
            <a:ext cx="86620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337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D7C1BF5-21D8-6C4D-9750-0A1CD77AA7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47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693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A139A48-564D-CA46-AF69-2312191A95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47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480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00C6540-AF0A-6745-B142-414EFAF1D1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47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903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EA88048-3BDE-A043-8EB9-1D9D15BB69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47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367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D94B7A9-167E-334B-BCB5-69B6AB1495B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02" r="1595"/>
          <a:stretch/>
        </p:blipFill>
        <p:spPr>
          <a:xfrm>
            <a:off x="1791729" y="0"/>
            <a:ext cx="86003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161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8E87340-B1E1-C845-B54C-ACB173C7855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02" r="1873"/>
          <a:stretch/>
        </p:blipFill>
        <p:spPr>
          <a:xfrm>
            <a:off x="1791730" y="0"/>
            <a:ext cx="85755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371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46CDD7B-B77B-9D4B-AC42-C9930111AA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47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075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E439198-E0FC-2F44-A591-76C3F501AF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47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441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ACDE066-5576-BF49-B521-BF2BF25FD5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47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821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FA31411-C9C8-F144-B01A-16A162F2FF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47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130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27B54FF-376F-D747-A67B-FCEC1EAB0C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47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676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E009236-CA74-F14C-890D-67F9832733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47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348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717CA4F-59F2-814F-B9EE-D08BCE81C6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47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27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926D2AB-D91D-974B-A629-CBEE5E38BF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47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371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B03D1D1-FCAC-0A40-85E0-42B3F145E4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47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543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75B1C60-E9EF-8B47-B86D-24B330C57C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47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655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22DF6DB-96C3-B448-B021-6A908FDF19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47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504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1F602FE-BBB4-7843-B05F-9BD12E4842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47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618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5ED391A-DF01-614B-A505-441AD8D656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47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298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76F2B22-37EF-274F-A4C4-AF2B067C52C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19" r="2151"/>
          <a:stretch/>
        </p:blipFill>
        <p:spPr>
          <a:xfrm>
            <a:off x="1828800" y="0"/>
            <a:ext cx="85138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913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</TotalTime>
  <Words>0</Words>
  <Application>Microsoft Office PowerPoint</Application>
  <PresentationFormat>Widescreen</PresentationFormat>
  <Paragraphs>0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Melanie Greene</dc:creator>
  <cp:lastModifiedBy>Bisbee</cp:lastModifiedBy>
  <cp:revision>3</cp:revision>
  <dcterms:created xsi:type="dcterms:W3CDTF">2019-12-17T21:21:41Z</dcterms:created>
  <dcterms:modified xsi:type="dcterms:W3CDTF">2019-12-18T01:46:34Z</dcterms:modified>
</cp:coreProperties>
</file>